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66" r:id="rId5"/>
    <p:sldId id="267" r:id="rId6"/>
    <p:sldId id="269" r:id="rId7"/>
    <p:sldId id="260" r:id="rId8"/>
    <p:sldId id="258" r:id="rId9"/>
    <p:sldId id="262" r:id="rId10"/>
    <p:sldId id="259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52B686-B940-A019-6D2A-E650E207E9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918D80-9858-D021-EEBC-870C3376EC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33D0B6-8709-10D6-0B3E-E00DF80CE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9D9C2B-FFB5-D089-2E4C-BFE46CC0A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2E8312-4FC7-090F-E928-0E2DA48E0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16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CC1BD-D203-69B1-6B5E-D1795905D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C1C5E1-3541-311E-2B1A-2F7146875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25008A-DEB4-28C2-0948-D2F8BC6A2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3F1ED2-6B38-16AC-4DCA-469C250AA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37F2BB-C414-50CE-1932-B221CDC90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945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300184-CB7F-BD45-54EB-0055092D16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DE9DD3-351F-6E91-B312-7551C1DA3C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838C99-0E70-8846-1C76-6D215E407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25513F-FDE2-588F-9F46-2A96DEAC8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CBC19F-6CA7-8B01-92DF-9343CB496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076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A51FDE-53F4-CDE2-B55D-CC08C557A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E299E-C4A2-8E7B-23CA-61393291B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6E9475-F6CA-2861-99E6-214FF2B57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79A637-4762-72B9-BE13-77FFD19A3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805B37-CC2E-F96E-01D4-10B115E3B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103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FE0D9C-2C1A-60BE-0077-2E73BEC70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ADD4D5-5F39-4EBD-8C66-EF974F97D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910748-A6D8-7D0C-72D6-68B9F0060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35EA01-B48A-EE1C-C82C-862EF0288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D785BB-8694-B895-2A4A-3A66CA119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338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7FC034-58A7-FBEE-81A6-2171F658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C6C311-3F08-15E0-7C16-C372B37B79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04E2D3-BC2F-1F39-347D-E3ED7B26FA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FB446C-91FD-466A-A48E-9BD7BC76B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F0D611-F6E6-A47C-0B25-C542A59A8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D6C977-DF11-96BD-925F-E83F75A3F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805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D42E72-5803-0C67-3A2A-44E354A1B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7721DC-314F-4190-1EDB-00614D586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903EE0-C1CC-D8C9-9707-08DF97BAFE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37847F-CD44-0A76-4CCB-467AD8DF35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B3D1E8-1DE6-3AFB-D068-6588ED8EDF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1FDD088-5D0A-976E-0033-90B20BD6F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3C5092-C7C9-BB5D-CD8D-378636712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797651D-F0FF-CC48-4AA2-215A0A146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079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9F6322-AEEA-5615-F409-563C70E0B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E5C30A-C402-2DAD-B28D-797CD7853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E3DB084-97CA-1792-4321-C418DCBEC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E570DF-ECD2-97FA-9A79-6D2638255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178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6959C94-5751-18EE-D746-86BF73A1F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E682F5-1CF3-FCCB-077A-9CAE38A9E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2F9373-0CD2-C178-5045-7AA0294E8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391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795CCE-4BE3-C5E1-1311-611B6AE5D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F8E585-0B37-253A-24C2-D718B7C0F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90D245-E6F4-94E4-7471-0F4E7410A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BD403B-B926-1911-972D-3A658261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72FF71-2835-A54A-6158-BD4A6F8B5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C3208A-5182-D25E-B7CF-8411D752C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942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074E62-42B5-A35F-94C3-61F002E48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89EFB0-049F-2745-0517-DAE4CA72A0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154EA4-D490-CE18-5800-081AB13011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9B0B30-4905-BAC0-FD33-8050A7B8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4568-ADEC-438C-8D7B-09592066CDD5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3D5513-C108-1900-9524-527009D41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134B16-737E-16FF-7F02-DE59B8C21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497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2CC93D-2624-F5F2-3F4B-DEC16F00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A044DE-EF50-61D3-5DE0-C1F12B16F2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D6EEBE-682F-9802-EF69-6808AC9D8C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24568-ADEC-438C-8D7B-09592066CDD5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128C15-F658-991A-084D-474C616057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56CED-3DE0-2DCF-F013-278904BC2C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AF501-AEF0-4B06-8446-E85B365CA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687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jhgme/2DGP_Mario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TPyun/Univ_Projec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TPyun/2D_Game_Network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5414E9-4BC0-679B-0A78-B2C5BDB757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김지호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5B44409-51F5-9961-BEB7-E41F3BB91A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클라이언트 프로그래머</a:t>
            </a:r>
          </a:p>
        </p:txBody>
      </p:sp>
    </p:spTree>
    <p:extLst>
      <p:ext uri="{BB962C8B-B14F-4D97-AF65-F5344CB8AC3E}">
        <p14:creationId xmlns:p14="http://schemas.microsoft.com/office/powerpoint/2010/main" val="3009983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4F312A-9E55-B88D-CA8D-4C1DE183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544762" cy="1401183"/>
          </a:xfrm>
        </p:spPr>
        <p:txBody>
          <a:bodyPr anchor="t">
            <a:normAutofit/>
          </a:bodyPr>
          <a:lstStyle/>
          <a:p>
            <a:r>
              <a:rPr lang="en-US" altLang="ko-KR" sz="3000"/>
              <a:t>2D </a:t>
            </a:r>
            <a:r>
              <a:rPr lang="ko-KR" altLang="en-US" sz="3000"/>
              <a:t>게임 프로그래밍</a:t>
            </a:r>
            <a:br>
              <a:rPr lang="en-US" altLang="ko-KR" sz="3000"/>
            </a:br>
            <a:r>
              <a:rPr lang="en-US" altLang="ko-KR" sz="3000"/>
              <a:t> - </a:t>
            </a:r>
            <a:r>
              <a:rPr lang="ko-KR" altLang="en-US" sz="3000"/>
              <a:t>슈퍼마리오 게임 만들기</a:t>
            </a: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0C73D1-22DB-B573-0F61-46AAD47E1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40" y="2551176"/>
            <a:ext cx="4544762" cy="3602935"/>
          </a:xfrm>
        </p:spPr>
        <p:txBody>
          <a:bodyPr>
            <a:normAutofit/>
          </a:bodyPr>
          <a:lstStyle/>
          <a:p>
            <a:r>
              <a:rPr lang="ko-KR" altLang="en-US" sz="1900"/>
              <a:t>게임장르</a:t>
            </a:r>
            <a:r>
              <a:rPr lang="en-US" altLang="ko-KR" sz="1900"/>
              <a:t>: 2D </a:t>
            </a:r>
            <a:r>
              <a:rPr lang="ko-KR" altLang="en-US" sz="1900"/>
              <a:t>플랫폼 게임</a:t>
            </a:r>
            <a:endParaRPr lang="en-US" altLang="ko-KR" sz="1900"/>
          </a:p>
          <a:p>
            <a:r>
              <a:rPr lang="ko-KR" altLang="en-US" sz="1900"/>
              <a:t>영상 링크</a:t>
            </a:r>
            <a:r>
              <a:rPr lang="en-US" altLang="ko-KR" sz="1900"/>
              <a:t>: </a:t>
            </a:r>
          </a:p>
          <a:p>
            <a:r>
              <a:rPr lang="ko-KR" altLang="en-US" sz="1900"/>
              <a:t>프로젝트 소스</a:t>
            </a:r>
            <a:r>
              <a:rPr lang="en-US" altLang="ko-KR" sz="1900"/>
              <a:t>: </a:t>
            </a:r>
            <a:r>
              <a:rPr lang="en-US" altLang="ko-KR" sz="1900">
                <a:hlinkClick r:id="rId3"/>
              </a:rPr>
              <a:t>https://github.com/kjhgme/2DGP_Mario</a:t>
            </a:r>
            <a:endParaRPr lang="en-US" altLang="ko-KR" sz="1900"/>
          </a:p>
          <a:p>
            <a:r>
              <a:rPr lang="ko-KR" altLang="en-US" sz="1900"/>
              <a:t>사용 언어</a:t>
            </a:r>
            <a:r>
              <a:rPr lang="en-US" altLang="ko-KR" sz="1900"/>
              <a:t>: Python</a:t>
            </a:r>
          </a:p>
          <a:p>
            <a:r>
              <a:rPr lang="ko-KR" altLang="en-US" sz="1900"/>
              <a:t>개발 환경</a:t>
            </a:r>
            <a:r>
              <a:rPr lang="en-US" altLang="ko-KR" sz="1900"/>
              <a:t>: PyCharm, Pico2D</a:t>
            </a:r>
          </a:p>
          <a:p>
            <a:r>
              <a:rPr lang="ko-KR" altLang="en-US" sz="1900"/>
              <a:t>제작인원</a:t>
            </a:r>
            <a:r>
              <a:rPr lang="en-US" altLang="ko-KR" sz="1900"/>
              <a:t>: 1</a:t>
            </a:r>
            <a:r>
              <a:rPr lang="ko-KR" altLang="en-US" sz="1900"/>
              <a:t>명</a:t>
            </a:r>
            <a:endParaRPr lang="en-US" altLang="ko-KR" sz="1900"/>
          </a:p>
          <a:p>
            <a:r>
              <a:rPr lang="ko-KR" altLang="en-US" sz="1900"/>
              <a:t>역할</a:t>
            </a:r>
            <a:r>
              <a:rPr lang="en-US" altLang="ko-KR" sz="1900"/>
              <a:t>: </a:t>
            </a:r>
            <a:r>
              <a:rPr lang="ko-KR" altLang="en-US" sz="1900"/>
              <a:t>클라이언트</a:t>
            </a:r>
            <a:endParaRPr lang="en-US" altLang="ko-KR" sz="1900"/>
          </a:p>
          <a:p>
            <a:r>
              <a:rPr lang="ko-KR" altLang="en-US" sz="1900"/>
              <a:t>제작기간</a:t>
            </a:r>
            <a:r>
              <a:rPr lang="en-US" altLang="ko-KR" sz="1900"/>
              <a:t>: 2</a:t>
            </a:r>
            <a:r>
              <a:rPr lang="ko-KR" altLang="en-US" sz="1900"/>
              <a:t>개월</a:t>
            </a:r>
          </a:p>
        </p:txBody>
      </p:sp>
      <p:pic>
        <p:nvPicPr>
          <p:cNvPr id="5" name="그림 4" descr="스크린샷, 만화 영화, 청량 음료이(가) 표시된 사진&#10;&#10;자동 생성된 설명">
            <a:extLst>
              <a:ext uri="{FF2B5EF4-FFF2-40B4-BE49-F238E27FC236}">
                <a16:creationId xmlns:a16="http://schemas.microsoft.com/office/drawing/2014/main" id="{D2F5FB7E-D84D-E4CD-B807-5EB97672B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748" y="1569512"/>
            <a:ext cx="5334160" cy="372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570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3A7262-304F-0D5A-8661-1F31F5227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544762" cy="1401183"/>
          </a:xfrm>
        </p:spPr>
        <p:txBody>
          <a:bodyPr anchor="t">
            <a:normAutofit/>
          </a:bodyPr>
          <a:lstStyle/>
          <a:p>
            <a:r>
              <a:rPr lang="ko-KR" altLang="en-US" sz="3200"/>
              <a:t>졸업작품</a:t>
            </a:r>
            <a:br>
              <a:rPr lang="en-US" altLang="ko-KR" sz="3200"/>
            </a:br>
            <a:r>
              <a:rPr lang="ko-KR" altLang="en-US" sz="3200"/>
              <a:t> </a:t>
            </a:r>
            <a:r>
              <a:rPr lang="en-US" altLang="ko-KR" sz="3200"/>
              <a:t>- SURVIL</a:t>
            </a:r>
            <a:endParaRPr lang="ko-KR" altLang="en-US" sz="32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8D910C-EFFB-11A0-02E0-D948CADF4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40" y="2551176"/>
            <a:ext cx="4544762" cy="3602935"/>
          </a:xfrm>
        </p:spPr>
        <p:txBody>
          <a:bodyPr>
            <a:normAutofit/>
          </a:bodyPr>
          <a:lstStyle/>
          <a:p>
            <a:r>
              <a:rPr lang="ko-KR" altLang="en-US" sz="1100" dirty="0"/>
              <a:t>게임장르</a:t>
            </a:r>
            <a:r>
              <a:rPr lang="en-US" altLang="ko-KR" sz="1100" dirty="0"/>
              <a:t>: </a:t>
            </a:r>
            <a:r>
              <a:rPr lang="ko-KR" altLang="en-US" sz="1100" dirty="0"/>
              <a:t>마을 경영 생존게임</a:t>
            </a:r>
            <a:endParaRPr lang="en-US" altLang="ko-KR" sz="1100" dirty="0"/>
          </a:p>
          <a:p>
            <a:pPr lvl="1"/>
            <a:r>
              <a:rPr lang="en-US" altLang="ko-KR" sz="1100" dirty="0"/>
              <a:t>5</a:t>
            </a:r>
            <a:r>
              <a:rPr lang="ko-KR" altLang="en-US" sz="1100" dirty="0"/>
              <a:t>명의 플레이어들이 마을을 경영하고 위험한 환경에서 마을을 </a:t>
            </a:r>
            <a:r>
              <a:rPr lang="ko-KR" altLang="en-US" sz="1100" dirty="0" err="1"/>
              <a:t>생존시키는</a:t>
            </a:r>
            <a:r>
              <a:rPr lang="ko-KR" altLang="en-US" sz="1100" dirty="0"/>
              <a:t> 게임</a:t>
            </a:r>
            <a:r>
              <a:rPr lang="en-US" altLang="ko-KR" sz="1100" dirty="0"/>
              <a:t>. 60</a:t>
            </a:r>
            <a:r>
              <a:rPr lang="ko-KR" altLang="en-US" sz="1100" dirty="0"/>
              <a:t>일간 마을을 운영하고 마을의 생존인원</a:t>
            </a:r>
            <a:r>
              <a:rPr lang="en-US" altLang="ko-KR" sz="1100" dirty="0"/>
              <a:t>, </a:t>
            </a:r>
            <a:r>
              <a:rPr lang="ko-KR" altLang="en-US" sz="1100" dirty="0"/>
              <a:t>적을 처치한 수</a:t>
            </a:r>
            <a:r>
              <a:rPr lang="en-US" altLang="ko-KR" sz="1100" dirty="0"/>
              <a:t> </a:t>
            </a:r>
            <a:r>
              <a:rPr lang="ko-KR" altLang="en-US" sz="1100" dirty="0"/>
              <a:t>등을 점수로 계산하여 몇 등을 하는지 확인할 수 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영상 링크</a:t>
            </a:r>
            <a:r>
              <a:rPr lang="en-US" altLang="ko-KR" sz="1100" dirty="0"/>
              <a:t>: </a:t>
            </a:r>
          </a:p>
          <a:p>
            <a:r>
              <a:rPr lang="ko-KR" altLang="en-US" sz="1100" dirty="0"/>
              <a:t>프로젝트 소스</a:t>
            </a:r>
            <a:r>
              <a:rPr lang="en-US" altLang="ko-KR" sz="1100" dirty="0"/>
              <a:t>: </a:t>
            </a:r>
            <a:r>
              <a:rPr lang="en-US" altLang="ko-KR" sz="1100" dirty="0">
                <a:hlinkClick r:id="rId2"/>
              </a:rPr>
              <a:t>https://github.com/TPyun/Univ_Project</a:t>
            </a:r>
            <a:r>
              <a:rPr lang="en-US" altLang="ko-KR" sz="1100" dirty="0"/>
              <a:t> </a:t>
            </a:r>
          </a:p>
          <a:p>
            <a:r>
              <a:rPr lang="ko-KR" altLang="en-US" sz="1100" dirty="0"/>
              <a:t>사용 언어</a:t>
            </a:r>
            <a:r>
              <a:rPr lang="en-US" altLang="ko-KR" sz="1100" dirty="0"/>
              <a:t>: C++11</a:t>
            </a:r>
          </a:p>
          <a:p>
            <a:r>
              <a:rPr lang="ko-KR" altLang="en-US" sz="1100" dirty="0"/>
              <a:t>개발 환경</a:t>
            </a:r>
            <a:r>
              <a:rPr lang="en-US" altLang="ko-KR" sz="1100" dirty="0"/>
              <a:t>: </a:t>
            </a:r>
            <a:r>
              <a:rPr lang="en-US" altLang="ko-KR" sz="1100" dirty="0" err="1"/>
              <a:t>VisualStudio</a:t>
            </a:r>
            <a:r>
              <a:rPr lang="en-US" altLang="ko-KR" sz="1100" dirty="0"/>
              <a:t> 2022, Unreal5</a:t>
            </a:r>
          </a:p>
          <a:p>
            <a:r>
              <a:rPr lang="ko-KR" altLang="en-US" sz="1100" dirty="0"/>
              <a:t>제작인원</a:t>
            </a:r>
            <a:r>
              <a:rPr lang="en-US" altLang="ko-KR" sz="1100" dirty="0"/>
              <a:t>: 3</a:t>
            </a:r>
            <a:r>
              <a:rPr lang="ko-KR" altLang="en-US" sz="1100" dirty="0"/>
              <a:t>명</a:t>
            </a:r>
            <a:endParaRPr lang="en-US" altLang="ko-KR" sz="1100" dirty="0"/>
          </a:p>
          <a:p>
            <a:r>
              <a:rPr lang="ko-KR" altLang="en-US" sz="1100" dirty="0"/>
              <a:t>역할</a:t>
            </a:r>
            <a:r>
              <a:rPr lang="en-US" altLang="ko-KR" sz="1100" dirty="0"/>
              <a:t>: </a:t>
            </a:r>
            <a:r>
              <a:rPr lang="ko-KR" altLang="en-US" sz="1100" dirty="0"/>
              <a:t>클라이언트</a:t>
            </a:r>
            <a:endParaRPr lang="en-US" altLang="ko-KR" sz="1100" dirty="0"/>
          </a:p>
          <a:p>
            <a:pPr lvl="1"/>
            <a:r>
              <a:rPr lang="ko-KR" altLang="en-US" sz="1100" dirty="0"/>
              <a:t>게임의 전체 </a:t>
            </a:r>
            <a:r>
              <a:rPr lang="en-US" altLang="ko-KR" sz="1100" dirty="0"/>
              <a:t>UI</a:t>
            </a:r>
            <a:r>
              <a:rPr lang="ko-KR" altLang="en-US" sz="1100" dirty="0"/>
              <a:t> 설계 및 구현</a:t>
            </a:r>
            <a:endParaRPr lang="en-US" altLang="ko-KR" sz="1100" dirty="0"/>
          </a:p>
          <a:p>
            <a:pPr lvl="1"/>
            <a:r>
              <a:rPr lang="en-US" altLang="ko-KR" sz="1100" dirty="0"/>
              <a:t>Blueprint</a:t>
            </a:r>
            <a:r>
              <a:rPr lang="ko-KR" altLang="en-US" sz="1100" dirty="0"/>
              <a:t>와 게임서버사이의 통신 </a:t>
            </a:r>
            <a:endParaRPr lang="en-US" altLang="ko-KR" sz="1100" dirty="0"/>
          </a:p>
          <a:p>
            <a:pPr lvl="1"/>
            <a:r>
              <a:rPr lang="en-US" altLang="ko-KR" sz="1100" dirty="0"/>
              <a:t>Rigging</a:t>
            </a:r>
          </a:p>
          <a:p>
            <a:r>
              <a:rPr lang="ko-KR" altLang="en-US" sz="1100" dirty="0"/>
              <a:t>제작기간</a:t>
            </a:r>
            <a:r>
              <a:rPr lang="en-US" altLang="ko-KR" sz="1100" dirty="0"/>
              <a:t>: 10</a:t>
            </a:r>
            <a:r>
              <a:rPr lang="ko-KR" altLang="en-US" sz="1100" dirty="0"/>
              <a:t>개월</a:t>
            </a:r>
          </a:p>
        </p:txBody>
      </p:sp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9DCBA690-EA1F-4DCA-03FB-FEEB077C7E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" r="41916"/>
          <a:stretch/>
        </p:blipFill>
        <p:spPr>
          <a:xfrm>
            <a:off x="6082748" y="787322"/>
            <a:ext cx="5334160" cy="528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35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8E260D-72D3-64AE-B309-7D37D7E7F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6151418" cy="663055"/>
          </a:xfrm>
        </p:spPr>
        <p:txBody>
          <a:bodyPr anchor="t">
            <a:normAutofit/>
          </a:bodyPr>
          <a:lstStyle/>
          <a:p>
            <a:r>
              <a:rPr lang="en-US" altLang="ko-KR" sz="3200" dirty="0"/>
              <a:t>UI</a:t>
            </a:r>
            <a:endParaRPr lang="ko-KR" altLang="en-US" sz="32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내용 개체 틀 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C64888A6-BE8C-791F-5545-2366A4F1A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235" y="704893"/>
            <a:ext cx="2978818" cy="1683032"/>
          </a:xfrm>
          <a:prstGeom prst="rect">
            <a:avLst/>
          </a:prstGeom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9D07BC85-AD05-3C60-D828-9A70A201C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8" y="1874982"/>
            <a:ext cx="7070437" cy="426740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Main UI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/>
              <a:t> </a:t>
            </a:r>
            <a:r>
              <a:rPr lang="ko-KR" altLang="en-US" sz="1200" dirty="0"/>
              <a:t>상단에서 현재 상태를 알려준다</a:t>
            </a:r>
            <a:r>
              <a:rPr lang="en-US" altLang="ko-KR" sz="1200" dirty="0"/>
              <a:t>. (</a:t>
            </a:r>
            <a:r>
              <a:rPr lang="ko-KR" altLang="en-US" sz="1200" dirty="0" err="1"/>
              <a:t>자원량</a:t>
            </a:r>
            <a:r>
              <a:rPr lang="en-US" altLang="ko-KR" sz="1200" dirty="0"/>
              <a:t>, </a:t>
            </a:r>
            <a:r>
              <a:rPr lang="ko-KR" altLang="en-US" sz="1200" dirty="0"/>
              <a:t>시민상태</a:t>
            </a:r>
            <a:r>
              <a:rPr lang="en-US" altLang="ko-KR" sz="1200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/>
              <a:t> </a:t>
            </a:r>
            <a:r>
              <a:rPr lang="ko-KR" altLang="en-US" sz="1200" dirty="0"/>
              <a:t>좌측 상단에서 </a:t>
            </a:r>
            <a:r>
              <a:rPr lang="ko-KR" altLang="en-US" sz="1200" dirty="0" err="1"/>
              <a:t>알림창이</a:t>
            </a:r>
            <a:r>
              <a:rPr lang="ko-KR" altLang="en-US" sz="1200" dirty="0"/>
              <a:t> 뜬다</a:t>
            </a:r>
            <a:r>
              <a:rPr lang="en-US" altLang="ko-KR" sz="1200" dirty="0"/>
              <a:t>. (</a:t>
            </a:r>
            <a:r>
              <a:rPr lang="ko-KR" altLang="en-US" sz="1200" dirty="0"/>
              <a:t>이벤트</a:t>
            </a:r>
            <a:r>
              <a:rPr lang="en-US" altLang="ko-KR" sz="1200" dirty="0"/>
              <a:t>, </a:t>
            </a:r>
            <a:r>
              <a:rPr lang="ko-KR" altLang="en-US" sz="1200" dirty="0"/>
              <a:t>거래요청</a:t>
            </a:r>
            <a:r>
              <a:rPr lang="en-US" altLang="ko-KR" sz="1200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/>
              <a:t> </a:t>
            </a:r>
            <a:r>
              <a:rPr lang="ko-KR" altLang="en-US" sz="1200" dirty="0"/>
              <a:t>우측에서 정보창이 뜬다</a:t>
            </a:r>
            <a:r>
              <a:rPr lang="en-US" altLang="ko-KR" sz="1200" dirty="0"/>
              <a:t>. </a:t>
            </a:r>
            <a:r>
              <a:rPr lang="ko-KR" altLang="en-US" sz="1200" dirty="0"/>
              <a:t>오브젝트</a:t>
            </a:r>
            <a:r>
              <a:rPr lang="en-US" altLang="ko-KR" sz="1200" dirty="0"/>
              <a:t>(</a:t>
            </a:r>
            <a:r>
              <a:rPr lang="ko-KR" altLang="en-US" sz="1200" dirty="0"/>
              <a:t>건물</a:t>
            </a:r>
            <a:r>
              <a:rPr lang="en-US" altLang="ko-KR" sz="1200" dirty="0"/>
              <a:t>, </a:t>
            </a:r>
            <a:r>
              <a:rPr lang="ko-KR" altLang="en-US" sz="1200" dirty="0"/>
              <a:t>자원</a:t>
            </a:r>
            <a:r>
              <a:rPr lang="en-US" altLang="ko-KR" sz="1200" dirty="0"/>
              <a:t>, </a:t>
            </a:r>
            <a:r>
              <a:rPr lang="ko-KR" altLang="en-US" sz="1200" dirty="0"/>
              <a:t>군인</a:t>
            </a:r>
            <a:r>
              <a:rPr lang="en-US" altLang="ko-KR" sz="1200" dirty="0"/>
              <a:t>) </a:t>
            </a:r>
            <a:r>
              <a:rPr lang="ko-KR" altLang="en-US" sz="1200" dirty="0"/>
              <a:t>클릭 시</a:t>
            </a:r>
            <a:r>
              <a:rPr lang="en-US" altLang="ko-KR" sz="1200" dirty="0"/>
              <a:t>, </a:t>
            </a:r>
            <a:r>
              <a:rPr lang="ko-KR" altLang="en-US" sz="1200" dirty="0"/>
              <a:t>해당 정보를 보여준다</a:t>
            </a:r>
            <a:r>
              <a:rPr lang="en-US" altLang="ko-KR" sz="1200" dirty="0"/>
              <a:t>. </a:t>
            </a:r>
            <a:r>
              <a:rPr lang="ko-KR" altLang="en-US" sz="1200" dirty="0"/>
              <a:t>맨 땅을 클릭 하면 해당 정보창을 숨긴다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/>
              <a:t> </a:t>
            </a:r>
            <a:r>
              <a:rPr lang="ko-KR" altLang="en-US" sz="1200" dirty="0"/>
              <a:t>좌측 하단에서 </a:t>
            </a:r>
            <a:r>
              <a:rPr lang="ko-KR" altLang="en-US" sz="1200" dirty="0" err="1"/>
              <a:t>미니맵</a:t>
            </a:r>
            <a:r>
              <a:rPr lang="en-US" altLang="ko-KR" sz="1200" dirty="0"/>
              <a:t>, </a:t>
            </a:r>
            <a:r>
              <a:rPr lang="ko-KR" altLang="en-US" sz="1200" dirty="0"/>
              <a:t>게임진행시간을 알려준다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/>
              <a:t> </a:t>
            </a:r>
            <a:r>
              <a:rPr lang="ko-KR" altLang="en-US" sz="1200" dirty="0"/>
              <a:t>하단 </a:t>
            </a:r>
            <a:r>
              <a:rPr lang="en-US" altLang="ko-KR" sz="1200" dirty="0"/>
              <a:t>UI</a:t>
            </a:r>
            <a:r>
              <a:rPr lang="ko-KR" altLang="en-US" sz="1200" dirty="0"/>
              <a:t>가 있다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2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ko-KR" altLang="en-US" sz="1600" dirty="0"/>
              <a:t>하단 </a:t>
            </a:r>
            <a:r>
              <a:rPr lang="en-US" altLang="ko-KR" sz="1600" dirty="0"/>
              <a:t>UI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이용할 수 있는 컨텐츠 버튼들이 있다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ko-KR" altLang="en-US" sz="1200" dirty="0"/>
              <a:t> 관리 </a:t>
            </a:r>
            <a:r>
              <a:rPr lang="ko-KR" altLang="en-US" sz="1200" dirty="0" err="1"/>
              <a:t>해야하는</a:t>
            </a:r>
            <a:r>
              <a:rPr lang="ko-KR" altLang="en-US" sz="1200" dirty="0"/>
              <a:t> 수치를 확인할 수 있다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ko-KR" sz="12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ko-KR" altLang="en-US" sz="1600" dirty="0"/>
              <a:t>컨텐츠 </a:t>
            </a:r>
            <a:r>
              <a:rPr lang="en-US" altLang="ko-KR" sz="1600" dirty="0"/>
              <a:t>UI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/>
              <a:t> </a:t>
            </a:r>
            <a:r>
              <a:rPr lang="ko-KR" altLang="en-US" sz="1200" dirty="0"/>
              <a:t>컨텐츠 </a:t>
            </a:r>
            <a:r>
              <a:rPr lang="en-US" altLang="ko-KR" sz="1200" dirty="0"/>
              <a:t>UI</a:t>
            </a:r>
            <a:r>
              <a:rPr lang="ko-KR" altLang="en-US" sz="1200" dirty="0"/>
              <a:t>가 켜지면 하단 </a:t>
            </a:r>
            <a:r>
              <a:rPr lang="en-US" altLang="ko-KR" sz="1200" dirty="0"/>
              <a:t>UI</a:t>
            </a:r>
            <a:r>
              <a:rPr lang="ko-KR" altLang="en-US" sz="1200" dirty="0"/>
              <a:t>가 사라지고 반투명한 배경으로 </a:t>
            </a:r>
            <a:r>
              <a:rPr lang="en-US" altLang="ko-KR" sz="1200" dirty="0"/>
              <a:t>UI</a:t>
            </a:r>
            <a:r>
              <a:rPr lang="ko-KR" altLang="en-US" sz="1200" dirty="0"/>
              <a:t>에 집중시킨다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이전 단계를 진행하지 않으면 다음 단계를 실행하지 못하는 것을 알려주기 위해 짙은 색으로 </a:t>
            </a:r>
            <a:r>
              <a:rPr lang="en-US" altLang="ko-KR" sz="1200" dirty="0"/>
              <a:t>UI</a:t>
            </a:r>
            <a:r>
              <a:rPr lang="ko-KR" altLang="en-US" sz="1200" dirty="0"/>
              <a:t>를</a:t>
            </a:r>
            <a:r>
              <a:rPr lang="en-US" altLang="ko-KR" sz="1200" dirty="0"/>
              <a:t> </a:t>
            </a:r>
            <a:r>
              <a:rPr lang="ko-KR" altLang="en-US" sz="1200" dirty="0"/>
              <a:t>칠한다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이미 진행한 단계는 옅은 색으로 </a:t>
            </a:r>
            <a:r>
              <a:rPr lang="en-US" altLang="ko-KR" sz="1200" dirty="0"/>
              <a:t>UI</a:t>
            </a:r>
            <a:r>
              <a:rPr lang="ko-KR" altLang="en-US" sz="1200" dirty="0"/>
              <a:t>에 입혀 다시 진행하지 않아도 됨을 알려준다</a:t>
            </a:r>
            <a:r>
              <a:rPr lang="en-US" altLang="ko-KR" sz="1200" dirty="0"/>
              <a:t>.</a:t>
            </a:r>
            <a:endParaRPr lang="en-US" altLang="ko-KR" sz="1400" dirty="0"/>
          </a:p>
          <a:p>
            <a:pPr marL="0" indent="0">
              <a:lnSpc>
                <a:spcPct val="120000"/>
              </a:lnSpc>
              <a:buNone/>
            </a:pPr>
            <a:endParaRPr lang="en-US" sz="1400" dirty="0"/>
          </a:p>
          <a:p>
            <a:pPr marL="0" indent="0">
              <a:lnSpc>
                <a:spcPct val="120000"/>
              </a:lnSpc>
              <a:buNone/>
            </a:pPr>
            <a:endParaRPr lang="en-US" sz="1400" dirty="0"/>
          </a:p>
        </p:txBody>
      </p:sp>
      <p:pic>
        <p:nvPicPr>
          <p:cNvPr id="17" name="그림 16" descr="스크린샷, 텍스트, 사각형이(가) 표시된 사진&#10;&#10;자동 생성된 설명">
            <a:extLst>
              <a:ext uri="{FF2B5EF4-FFF2-40B4-BE49-F238E27FC236}">
                <a16:creationId xmlns:a16="http://schemas.microsoft.com/office/drawing/2014/main" id="{E7E59215-7EE7-7291-CABE-E739E0002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235" y="4470075"/>
            <a:ext cx="2992057" cy="1683032"/>
          </a:xfrm>
          <a:prstGeom prst="rect">
            <a:avLst/>
          </a:prstGeom>
        </p:spPr>
      </p:pic>
      <p:pic>
        <p:nvPicPr>
          <p:cNvPr id="12" name="내용 개체 틀 11" descr="텍스트, 스크린샷, 직사각형, 디스플레이이(가) 표시된 사진&#10;&#10;자동 생성된 설명">
            <a:extLst>
              <a:ext uri="{FF2B5EF4-FFF2-40B4-BE49-F238E27FC236}">
                <a16:creationId xmlns:a16="http://schemas.microsoft.com/office/drawing/2014/main" id="{E95C92D7-3C68-0FFF-E436-A34783843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235" y="2587484"/>
            <a:ext cx="2978818" cy="16830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5ECC13A-98A0-D372-CDD6-1D7E767995EC}"/>
              </a:ext>
            </a:extLst>
          </p:cNvPr>
          <p:cNvSpPr txBox="1"/>
          <p:nvPr/>
        </p:nvSpPr>
        <p:spPr>
          <a:xfrm>
            <a:off x="10601768" y="2337765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Main UI</a:t>
            </a:r>
            <a:endParaRPr lang="ko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C1702B-3E8D-E6CC-396F-BCF897C6AE9D}"/>
              </a:ext>
            </a:extLst>
          </p:cNvPr>
          <p:cNvSpPr txBox="1"/>
          <p:nvPr/>
        </p:nvSpPr>
        <p:spPr>
          <a:xfrm>
            <a:off x="10601768" y="4217498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하단</a:t>
            </a:r>
            <a:r>
              <a:rPr lang="en-US" altLang="ko-KR" sz="1200" dirty="0"/>
              <a:t> UI</a:t>
            </a:r>
            <a:endParaRPr lang="ko-KR" alt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0448F6-7003-8D2D-FB54-7434DC58DE1E}"/>
              </a:ext>
            </a:extLst>
          </p:cNvPr>
          <p:cNvSpPr txBox="1"/>
          <p:nvPr/>
        </p:nvSpPr>
        <p:spPr>
          <a:xfrm>
            <a:off x="10489557" y="6094341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컨텐츠</a:t>
            </a:r>
            <a:r>
              <a:rPr lang="en-US" altLang="ko-KR" sz="1200" dirty="0"/>
              <a:t> UI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29362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7FB21B-ECAB-B9AE-24AA-817D1C843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ko-KR" altLang="en-US" sz="4000" dirty="0" err="1"/>
              <a:t>리깅</a:t>
            </a:r>
            <a:endParaRPr lang="ko-KR" alt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79E9AEC-5416-0D25-9D74-1327225A3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애니메이션을 위한 </a:t>
            </a:r>
            <a:r>
              <a:rPr lang="en-US" altLang="ko-KR" sz="2000" dirty="0"/>
              <a:t>Control Rig </a:t>
            </a:r>
            <a:r>
              <a:rPr lang="ko-KR" altLang="en-US" sz="2000" dirty="0"/>
              <a:t>생성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1800" dirty="0" err="1"/>
              <a:t>스켈레톤이</a:t>
            </a:r>
            <a:r>
              <a:rPr lang="ko-KR" altLang="en-US" sz="1800" dirty="0"/>
              <a:t> 움직일 때</a:t>
            </a:r>
            <a:r>
              <a:rPr lang="en-US" altLang="ko-KR" sz="1800" dirty="0"/>
              <a:t>,</a:t>
            </a:r>
            <a:r>
              <a:rPr lang="ko-KR" altLang="en-US" sz="1800" dirty="0"/>
              <a:t> 관절이 꺾이고 뒤틀린다</a:t>
            </a:r>
            <a:r>
              <a:rPr lang="en-US" altLang="ko-KR" sz="1800" dirty="0"/>
              <a:t>.</a:t>
            </a:r>
            <a:r>
              <a:rPr lang="ko-KR" altLang="en-US" sz="1800" dirty="0"/>
              <a:t> 뼈의 방향을 고정하고 관절의 움직임을 팔꿈치</a:t>
            </a:r>
            <a:r>
              <a:rPr lang="en-US" altLang="ko-KR" sz="1800" dirty="0"/>
              <a:t>, </a:t>
            </a:r>
            <a:r>
              <a:rPr lang="ko-KR" altLang="en-US" sz="1800" dirty="0"/>
              <a:t>무릎과 같이 자연스럽게 움직일 수 있도록 고정한다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r>
              <a:rPr lang="en-US" altLang="ko-KR" sz="2000" dirty="0"/>
              <a:t>IK </a:t>
            </a:r>
            <a:r>
              <a:rPr lang="ko-KR" altLang="en-US" sz="2000" dirty="0" err="1"/>
              <a:t>리타기터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1800" dirty="0"/>
              <a:t>애니메이션을 가진 다른 </a:t>
            </a:r>
            <a:r>
              <a:rPr lang="en-US" altLang="ko-KR" sz="1800" dirty="0"/>
              <a:t>IK </a:t>
            </a:r>
            <a:r>
              <a:rPr lang="ko-KR" altLang="en-US" sz="1800" dirty="0"/>
              <a:t>릭 </a:t>
            </a:r>
            <a:r>
              <a:rPr lang="ko-KR" altLang="en-US" sz="1800" dirty="0" err="1"/>
              <a:t>에셋과</a:t>
            </a:r>
            <a:r>
              <a:rPr lang="ko-KR" altLang="en-US" sz="1800" dirty="0"/>
              <a:t> 뼈 구조가 달랐다</a:t>
            </a:r>
            <a:r>
              <a:rPr lang="en-US" altLang="ko-KR" sz="1800" dirty="0"/>
              <a:t>. </a:t>
            </a:r>
            <a:r>
              <a:rPr lang="ko-KR" altLang="en-US" sz="1800" dirty="0"/>
              <a:t>해당 애니메이션을 사용하기 위해 </a:t>
            </a:r>
            <a:r>
              <a:rPr lang="ko-KR" altLang="en-US" sz="1800" dirty="0" err="1"/>
              <a:t>스켈레톤의</a:t>
            </a:r>
            <a:r>
              <a:rPr lang="ko-KR" altLang="en-US" sz="1800" dirty="0"/>
              <a:t> </a:t>
            </a:r>
            <a:r>
              <a:rPr lang="en-US" altLang="ko-KR" sz="1800" dirty="0"/>
              <a:t>IK</a:t>
            </a:r>
            <a:r>
              <a:rPr lang="ko-KR" altLang="en-US" sz="1800" dirty="0" err="1"/>
              <a:t>릭을</a:t>
            </a:r>
            <a:r>
              <a:rPr lang="en-US" altLang="ko-KR" sz="1800" dirty="0"/>
              <a:t> </a:t>
            </a:r>
            <a:r>
              <a:rPr lang="ko-KR" altLang="en-US" sz="1800" dirty="0" err="1"/>
              <a:t>리타게팅했다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r>
              <a:rPr lang="en-US" sz="2000" dirty="0"/>
              <a:t> </a:t>
            </a:r>
          </a:p>
        </p:txBody>
      </p:sp>
      <p:pic>
        <p:nvPicPr>
          <p:cNvPr id="5" name="내용 개체 틀 4" descr="만화 영화이(가) 표시된 사진&#10;&#10;자동 생성된 설명">
            <a:extLst>
              <a:ext uri="{FF2B5EF4-FFF2-40B4-BE49-F238E27FC236}">
                <a16:creationId xmlns:a16="http://schemas.microsoft.com/office/drawing/2014/main" id="{F89E4441-B9CC-6D5E-BD9A-7F918C6179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6" r="1149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75687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CF42B3-B758-531C-4150-FACF14375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204222"/>
            <a:ext cx="10515600" cy="731109"/>
          </a:xfrm>
        </p:spPr>
        <p:txBody>
          <a:bodyPr/>
          <a:lstStyle/>
          <a:p>
            <a:r>
              <a:rPr lang="en-US" altLang="ko-KR" dirty="0"/>
              <a:t>Widget, </a:t>
            </a:r>
            <a:r>
              <a:rPr lang="en-US" altLang="ko-KR" dirty="0" err="1"/>
              <a:t>ControlRig</a:t>
            </a:r>
            <a:r>
              <a:rPr lang="en-US" altLang="ko-KR" dirty="0"/>
              <a:t> Blueprint</a:t>
            </a:r>
            <a:endParaRPr lang="ko-KR" altLang="en-US" dirty="0"/>
          </a:p>
        </p:txBody>
      </p:sp>
      <p:pic>
        <p:nvPicPr>
          <p:cNvPr id="27" name="내용 개체 틀 26" descr="스크린샷, 텍스트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0823C62C-577F-0ADE-7291-7CC25887E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035" y="5209698"/>
            <a:ext cx="2167369" cy="1648302"/>
          </a:xfrm>
        </p:spPr>
      </p:pic>
      <p:pic>
        <p:nvPicPr>
          <p:cNvPr id="29" name="그림 28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B457EC18-CA2D-5EB9-4E4F-62286E350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842" y="5134396"/>
            <a:ext cx="1773418" cy="1723603"/>
          </a:xfrm>
          <a:prstGeom prst="rect">
            <a:avLst/>
          </a:prstGeom>
        </p:spPr>
      </p:pic>
      <p:pic>
        <p:nvPicPr>
          <p:cNvPr id="31" name="그림 30" descr="스크린샷, 멀티미디어 소프트웨어, 그래픽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C6FEDC66-F199-5272-4A0A-B624A3FBBF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383" y="4338579"/>
            <a:ext cx="2126614" cy="1046717"/>
          </a:xfrm>
          <a:prstGeom prst="rect">
            <a:avLst/>
          </a:prstGeom>
        </p:spPr>
      </p:pic>
      <p:pic>
        <p:nvPicPr>
          <p:cNvPr id="33" name="그림 32" descr="스크린샷, 3D 모델링, 그래픽 소프트웨어, 도표이(가) 표시된 사진&#10;&#10;자동 생성된 설명">
            <a:extLst>
              <a:ext uri="{FF2B5EF4-FFF2-40B4-BE49-F238E27FC236}">
                <a16:creationId xmlns:a16="http://schemas.microsoft.com/office/drawing/2014/main" id="{D9DCC171-2C4E-2D13-6630-E8F11346FE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816" y="4239802"/>
            <a:ext cx="3675149" cy="982703"/>
          </a:xfrm>
          <a:prstGeom prst="rect">
            <a:avLst/>
          </a:prstGeom>
        </p:spPr>
      </p:pic>
      <p:pic>
        <p:nvPicPr>
          <p:cNvPr id="35" name="그림 34" descr="스크린샷, 3D 모델링, 그래픽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D136F62F-FE7B-F517-712E-58679C49BF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510" y="4403980"/>
            <a:ext cx="2126613" cy="1442615"/>
          </a:xfrm>
          <a:prstGeom prst="rect">
            <a:avLst/>
          </a:prstGeom>
        </p:spPr>
      </p:pic>
      <p:pic>
        <p:nvPicPr>
          <p:cNvPr id="37" name="그림 36" descr="텍스트, 스크린샷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CA49B395-B89D-54DB-158D-34CF508E58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9638"/>
            <a:ext cx="2013796" cy="1018362"/>
          </a:xfrm>
          <a:prstGeom prst="rect">
            <a:avLst/>
          </a:prstGeom>
        </p:spPr>
      </p:pic>
      <p:pic>
        <p:nvPicPr>
          <p:cNvPr id="39" name="그림 38" descr="스크린샷, 그래픽 소프트웨어, 멀티미디어 소프트웨어, 3D 모델링이(가) 표시된 사진&#10;&#10;자동 생성된 설명">
            <a:extLst>
              <a:ext uri="{FF2B5EF4-FFF2-40B4-BE49-F238E27FC236}">
                <a16:creationId xmlns:a16="http://schemas.microsoft.com/office/drawing/2014/main" id="{592F285B-25B5-E38B-87F4-C7C8C869A2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796" y="5321292"/>
            <a:ext cx="2635296" cy="1536707"/>
          </a:xfrm>
          <a:prstGeom prst="rect">
            <a:avLst/>
          </a:prstGeom>
        </p:spPr>
      </p:pic>
      <p:pic>
        <p:nvPicPr>
          <p:cNvPr id="41" name="그림 40" descr="스크린샷, 멀티미디어 소프트웨어, 그래픽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62A662A3-9CCD-5DB6-BA4F-C118A8D36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530" y="5209698"/>
            <a:ext cx="1491999" cy="1648303"/>
          </a:xfrm>
          <a:prstGeom prst="rect">
            <a:avLst/>
          </a:prstGeom>
        </p:spPr>
      </p:pic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76B51F41-E672-2008-B4C6-0CEA46CC72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136" y="5385296"/>
            <a:ext cx="2132795" cy="1472704"/>
          </a:xfrm>
          <a:prstGeom prst="rect">
            <a:avLst/>
          </a:prstGeom>
        </p:spPr>
      </p:pic>
      <p:pic>
        <p:nvPicPr>
          <p:cNvPr id="45" name="그림 44" descr="스크린샷, 3D 모델링, PC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BA10FC89-4D0E-757D-8683-369A2A3E0C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265" y="4706375"/>
            <a:ext cx="2573389" cy="614915"/>
          </a:xfrm>
          <a:prstGeom prst="rect">
            <a:avLst/>
          </a:prstGeom>
        </p:spPr>
      </p:pic>
      <p:pic>
        <p:nvPicPr>
          <p:cNvPr id="4" name="그림 3" descr="스크린샷, 멀티미디어 소프트웨어, 그래픽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0856B3DE-3692-A25E-5191-070760D6AF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1076119"/>
            <a:ext cx="7802906" cy="31453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2E0C88-2944-9453-3627-02DE4ACA8B87}"/>
              </a:ext>
            </a:extLst>
          </p:cNvPr>
          <p:cNvSpPr txBox="1"/>
          <p:nvPr/>
        </p:nvSpPr>
        <p:spPr>
          <a:xfrm>
            <a:off x="8302721" y="2446854"/>
            <a:ext cx="352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관절 동작을 위한 </a:t>
            </a:r>
            <a:r>
              <a:rPr lang="en-US" altLang="ko-KR" dirty="0"/>
              <a:t>Blueprint </a:t>
            </a:r>
            <a:r>
              <a:rPr lang="ko-KR" altLang="en-US" dirty="0"/>
              <a:t>일부</a:t>
            </a:r>
          </a:p>
        </p:txBody>
      </p:sp>
    </p:spTree>
    <p:extLst>
      <p:ext uri="{BB962C8B-B14F-4D97-AF65-F5344CB8AC3E}">
        <p14:creationId xmlns:p14="http://schemas.microsoft.com/office/powerpoint/2010/main" val="3312831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3A8048-1265-1A7A-33E0-5E0CD953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00062"/>
            <a:ext cx="3676650" cy="1325563"/>
          </a:xfrm>
        </p:spPr>
        <p:txBody>
          <a:bodyPr/>
          <a:lstStyle/>
          <a:p>
            <a:r>
              <a:rPr lang="ko-KR" altLang="en-US" dirty="0"/>
              <a:t>서버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CD07AD-0FA0-4F66-2875-6D823163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825625"/>
            <a:ext cx="4819649" cy="2498725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CS_PACKET_CALL_CHEAT_KEY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0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cs_packet_cheatkey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packet = </a:t>
            </a:r>
            <a:r>
              <a:rPr lang="en-US" altLang="ko-KR" sz="10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reinterpret_cast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</a:t>
            </a:r>
            <a:r>
              <a:rPr lang="en-US" altLang="ko-KR" sz="10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cs_packet_cheatkey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*&gt; (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pk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(packet-&gt;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cheat_type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9)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win, </a:t>
            </a:r>
            <a:r>
              <a:rPr lang="en-US" altLang="ko-KR" sz="10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GameEnd</a:t>
            </a:r>
            <a:endParaRPr lang="en-US" altLang="ko-KR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set_score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player_ending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player-&gt;rank = 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send_ending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(packet-&gt;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cheat_type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8)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lose, </a:t>
            </a:r>
            <a:r>
              <a:rPr lang="en-US" altLang="ko-KR" sz="10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GameOver</a:t>
            </a:r>
            <a:endParaRPr lang="en-US" altLang="ko-KR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player_gameover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2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1FB2B22-E7C7-7DE3-1F24-B867BBC3D18B}"/>
              </a:ext>
            </a:extLst>
          </p:cNvPr>
          <p:cNvSpPr txBox="1">
            <a:spLocks/>
          </p:cNvSpPr>
          <p:nvPr/>
        </p:nvSpPr>
        <p:spPr>
          <a:xfrm>
            <a:off x="6286500" y="423862"/>
            <a:ext cx="36766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클라이언트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6F2E2BC-D5D2-8E68-6CA5-C96B69435F11}"/>
              </a:ext>
            </a:extLst>
          </p:cNvPr>
          <p:cNvSpPr txBox="1">
            <a:spLocks/>
          </p:cNvSpPr>
          <p:nvPr/>
        </p:nvSpPr>
        <p:spPr>
          <a:xfrm>
            <a:off x="6286500" y="4408488"/>
            <a:ext cx="4124325" cy="17557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struct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cs_packet_cheatkey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buNone/>
            </a:pP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pPr marL="0" indent="0">
              <a:buNone/>
            </a:pP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size =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sizeof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cs_packet_cheatkey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 marL="0" indent="0">
              <a:buNone/>
            </a:pP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type = </a:t>
            </a:r>
            <a:r>
              <a:rPr lang="en-US" altLang="ko-KR" sz="12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CS_PACKET_CALL_CHEAT_KEY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buNone/>
            </a:pP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cheat_type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buNone/>
            </a:pP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};</a:t>
            </a:r>
          </a:p>
          <a:p>
            <a:pPr marL="0" indent="0">
              <a:buNone/>
            </a:pP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buNone/>
            </a:pPr>
            <a:endParaRPr lang="ko-KR" altLang="en-US" sz="1800" dirty="0"/>
          </a:p>
        </p:txBody>
      </p:sp>
      <p:pic>
        <p:nvPicPr>
          <p:cNvPr id="7" name="그림 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0B72D7A2-4415-8012-A059-FABAA18F7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0" y="1825625"/>
            <a:ext cx="3288763" cy="2498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296473-E43D-F052-867F-5E5A420FB519}"/>
              </a:ext>
            </a:extLst>
          </p:cNvPr>
          <p:cNvSpPr txBox="1"/>
          <p:nvPr/>
        </p:nvSpPr>
        <p:spPr>
          <a:xfrm>
            <a:off x="723900" y="5132486"/>
            <a:ext cx="5372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치트키로</a:t>
            </a:r>
            <a:r>
              <a:rPr lang="ko-KR" altLang="en-US" sz="1400" dirty="0"/>
              <a:t> 플레이했던 정보를 가져와 엔딩 화면에 </a:t>
            </a:r>
            <a:r>
              <a:rPr lang="ko-KR" altLang="en-US" sz="1400" dirty="0" err="1"/>
              <a:t>호출시킨다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24594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229FCB-0AB5-329E-2D57-3B170B630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651204" cy="1401183"/>
          </a:xfrm>
        </p:spPr>
        <p:txBody>
          <a:bodyPr anchor="t">
            <a:normAutofit/>
          </a:bodyPr>
          <a:lstStyle/>
          <a:p>
            <a:r>
              <a:rPr lang="ko-KR" altLang="en-US" sz="3200" dirty="0"/>
              <a:t>게임서버 프로그래밍</a:t>
            </a:r>
            <a:br>
              <a:rPr lang="en-US" altLang="ko-KR" sz="3200" dirty="0"/>
            </a:br>
            <a:r>
              <a:rPr lang="en-US" altLang="ko-KR" sz="3200" dirty="0"/>
              <a:t> - </a:t>
            </a:r>
            <a:r>
              <a:rPr lang="ko-KR" altLang="en-US" sz="3200" dirty="0" err="1"/>
              <a:t>심플</a:t>
            </a:r>
            <a:r>
              <a:rPr lang="ko-KR" altLang="en-US" sz="3200" dirty="0"/>
              <a:t> </a:t>
            </a:r>
            <a:r>
              <a:rPr lang="en-US" altLang="ko-KR" sz="3200" dirty="0"/>
              <a:t>MMO</a:t>
            </a:r>
            <a:endParaRPr lang="ko-KR" altLang="en-US" sz="32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561741-1840-7E05-45CB-0F49FFD23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39" y="2551176"/>
            <a:ext cx="4651205" cy="3602935"/>
          </a:xfrm>
        </p:spPr>
        <p:txBody>
          <a:bodyPr>
            <a:normAutofit/>
          </a:bodyPr>
          <a:lstStyle/>
          <a:p>
            <a:r>
              <a:rPr lang="ko-KR" altLang="en-US" sz="1700" dirty="0"/>
              <a:t>게임장르</a:t>
            </a:r>
            <a:r>
              <a:rPr lang="en-US" altLang="ko-KR" sz="1700" dirty="0"/>
              <a:t>: 2D MMORPG</a:t>
            </a:r>
          </a:p>
          <a:p>
            <a:r>
              <a:rPr lang="ko-KR" altLang="en-US" sz="1700" dirty="0"/>
              <a:t>사용 언어</a:t>
            </a:r>
            <a:r>
              <a:rPr lang="en-US" altLang="ko-KR" sz="1700" dirty="0"/>
              <a:t>: C++</a:t>
            </a:r>
          </a:p>
          <a:p>
            <a:r>
              <a:rPr lang="ko-KR" altLang="en-US" sz="1700" dirty="0"/>
              <a:t>개발 환경</a:t>
            </a:r>
            <a:r>
              <a:rPr lang="en-US" altLang="ko-KR" sz="1700" dirty="0"/>
              <a:t>: </a:t>
            </a:r>
            <a:r>
              <a:rPr lang="en-US" altLang="ko-KR" sz="1700" dirty="0" err="1"/>
              <a:t>VisualStudio</a:t>
            </a:r>
            <a:r>
              <a:rPr lang="en-US" altLang="ko-KR" sz="1700" dirty="0"/>
              <a:t> 2022, SFML, IOCP </a:t>
            </a:r>
            <a:r>
              <a:rPr lang="ko-KR" altLang="en-US" sz="1700" dirty="0"/>
              <a:t>서버</a:t>
            </a:r>
            <a:endParaRPr lang="en-US" altLang="ko-KR" sz="1700" dirty="0"/>
          </a:p>
          <a:p>
            <a:r>
              <a:rPr lang="ko-KR" altLang="en-US" sz="1700" dirty="0"/>
              <a:t>제작인원</a:t>
            </a:r>
            <a:r>
              <a:rPr lang="en-US" altLang="ko-KR" sz="1700" dirty="0"/>
              <a:t>: 1</a:t>
            </a:r>
            <a:r>
              <a:rPr lang="ko-KR" altLang="en-US" sz="1700" dirty="0"/>
              <a:t>명</a:t>
            </a:r>
            <a:endParaRPr lang="en-US" altLang="ko-KR" sz="1700" dirty="0"/>
          </a:p>
          <a:p>
            <a:r>
              <a:rPr lang="ko-KR" altLang="en-US" sz="1700" dirty="0"/>
              <a:t>역할</a:t>
            </a:r>
            <a:r>
              <a:rPr lang="en-US" altLang="ko-KR" sz="1700" dirty="0"/>
              <a:t>: </a:t>
            </a:r>
            <a:r>
              <a:rPr lang="ko-KR" altLang="en-US" sz="1700" dirty="0"/>
              <a:t>클라이언트</a:t>
            </a:r>
            <a:r>
              <a:rPr lang="en-US" altLang="ko-KR" sz="1700" dirty="0"/>
              <a:t>, </a:t>
            </a:r>
            <a:r>
              <a:rPr lang="ko-KR" altLang="en-US" sz="1700" dirty="0"/>
              <a:t>서버</a:t>
            </a:r>
            <a:endParaRPr lang="en-US" altLang="ko-KR" sz="1700" dirty="0"/>
          </a:p>
          <a:p>
            <a:r>
              <a:rPr lang="ko-KR" altLang="en-US" sz="1700" dirty="0"/>
              <a:t>제작기간</a:t>
            </a:r>
            <a:r>
              <a:rPr lang="en-US" altLang="ko-KR" sz="1700" dirty="0"/>
              <a:t>: 1</a:t>
            </a:r>
            <a:r>
              <a:rPr lang="ko-KR" altLang="en-US" sz="1700" dirty="0"/>
              <a:t>개월</a:t>
            </a:r>
          </a:p>
        </p:txBody>
      </p:sp>
      <p:pic>
        <p:nvPicPr>
          <p:cNvPr id="5" name="그림 4" descr="그린, 스크린샷, 패턴, 사각형이(가) 표시된 사진&#10;&#10;자동 생성된 설명">
            <a:extLst>
              <a:ext uri="{FF2B5EF4-FFF2-40B4-BE49-F238E27FC236}">
                <a16:creationId xmlns:a16="http://schemas.microsoft.com/office/drawing/2014/main" id="{FBED4DCE-D56E-5D5F-665A-5739C618FD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71"/>
          <a:stretch/>
        </p:blipFill>
        <p:spPr>
          <a:xfrm>
            <a:off x="6096000" y="838013"/>
            <a:ext cx="5234538" cy="518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58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ACCD73-B754-DCEF-8491-3BFB257B3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651204" cy="1401183"/>
          </a:xfrm>
        </p:spPr>
        <p:txBody>
          <a:bodyPr anchor="t">
            <a:normAutofit/>
          </a:bodyPr>
          <a:lstStyle/>
          <a:p>
            <a:r>
              <a:rPr lang="ko-KR" altLang="en-US" sz="2800" dirty="0"/>
              <a:t>네트워크 게임 프로그래밍</a:t>
            </a:r>
            <a:br>
              <a:rPr lang="en-US" altLang="ko-KR" sz="2800" dirty="0"/>
            </a:br>
            <a:r>
              <a:rPr lang="en-US" altLang="ko-KR" sz="2800" dirty="0"/>
              <a:t> - 2D FPS</a:t>
            </a:r>
            <a:endParaRPr lang="ko-KR" altLang="en-US" sz="28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9FA273-4D6F-15A9-14BB-40FD6739C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39" y="2551176"/>
            <a:ext cx="4651205" cy="3602935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게임장르</a:t>
            </a:r>
            <a:r>
              <a:rPr lang="en-US" altLang="ko-KR" sz="1600" dirty="0"/>
              <a:t>: 2D FPS</a:t>
            </a:r>
          </a:p>
          <a:p>
            <a:r>
              <a:rPr lang="ko-KR" altLang="en-US" sz="1600" dirty="0"/>
              <a:t>영상 링크</a:t>
            </a:r>
            <a:r>
              <a:rPr lang="en-US" altLang="ko-KR" sz="1600" dirty="0"/>
              <a:t>: </a:t>
            </a:r>
          </a:p>
          <a:p>
            <a:r>
              <a:rPr lang="ko-KR" altLang="en-US" sz="1600" dirty="0"/>
              <a:t>프로젝트 소스</a:t>
            </a:r>
            <a:r>
              <a:rPr lang="en-US" altLang="ko-KR" sz="1600" dirty="0"/>
              <a:t>: </a:t>
            </a:r>
            <a:r>
              <a:rPr lang="en-US" altLang="ko-KR" sz="1600" dirty="0">
                <a:hlinkClick r:id="rId2"/>
              </a:rPr>
              <a:t>https://github.com/TPyun/2D_Game_Network</a:t>
            </a:r>
            <a:endParaRPr lang="en-US" altLang="ko-KR" sz="1600" dirty="0"/>
          </a:p>
          <a:p>
            <a:r>
              <a:rPr lang="ko-KR" altLang="en-US" sz="1600" dirty="0"/>
              <a:t>사용 언어</a:t>
            </a:r>
            <a:r>
              <a:rPr lang="en-US" altLang="ko-KR" sz="1600" dirty="0"/>
              <a:t>: C++</a:t>
            </a:r>
          </a:p>
          <a:p>
            <a:r>
              <a:rPr lang="ko-KR" altLang="en-US" sz="1600" dirty="0"/>
              <a:t>개발 환경</a:t>
            </a:r>
            <a:r>
              <a:rPr lang="en-US" altLang="ko-KR" sz="1600" dirty="0"/>
              <a:t>: </a:t>
            </a:r>
            <a:r>
              <a:rPr lang="en-US" altLang="ko-KR" sz="1600" dirty="0" err="1"/>
              <a:t>VisualStudio</a:t>
            </a:r>
            <a:r>
              <a:rPr lang="en-US" altLang="ko-KR" sz="1600" dirty="0"/>
              <a:t> 2017, SDL</a:t>
            </a:r>
            <a:r>
              <a:rPr lang="ko-KR" altLang="en-US" sz="1600" dirty="0"/>
              <a:t> </a:t>
            </a:r>
            <a:r>
              <a:rPr lang="en-US" altLang="ko-KR" sz="1600" dirty="0"/>
              <a:t>2.0,</a:t>
            </a:r>
            <a:r>
              <a:rPr lang="ko-KR" altLang="en-US" sz="1600" dirty="0"/>
              <a:t> </a:t>
            </a:r>
            <a:r>
              <a:rPr lang="en-US" altLang="ko-KR" sz="1600" dirty="0"/>
              <a:t>IOCP</a:t>
            </a:r>
            <a:r>
              <a:rPr lang="ko-KR" altLang="en-US" sz="1600" dirty="0"/>
              <a:t> 서버</a:t>
            </a:r>
            <a:endParaRPr lang="en-US" altLang="ko-KR" sz="1600" dirty="0"/>
          </a:p>
          <a:p>
            <a:r>
              <a:rPr lang="ko-KR" altLang="en-US" sz="1600" dirty="0"/>
              <a:t>제작인원</a:t>
            </a:r>
            <a:r>
              <a:rPr lang="en-US" altLang="ko-KR" sz="1600" dirty="0"/>
              <a:t>: 3</a:t>
            </a:r>
            <a:r>
              <a:rPr lang="ko-KR" altLang="en-US" sz="1600" dirty="0"/>
              <a:t>명</a:t>
            </a:r>
            <a:endParaRPr lang="en-US" altLang="ko-KR" sz="1600" dirty="0"/>
          </a:p>
          <a:p>
            <a:r>
              <a:rPr lang="ko-KR" altLang="en-US" sz="1600" dirty="0"/>
              <a:t>역할</a:t>
            </a:r>
            <a:r>
              <a:rPr lang="en-US" altLang="ko-KR" sz="1600" dirty="0"/>
              <a:t>: </a:t>
            </a:r>
            <a:r>
              <a:rPr lang="ko-KR" altLang="en-US" sz="1600" dirty="0"/>
              <a:t>클라이언트</a:t>
            </a:r>
            <a:r>
              <a:rPr lang="en-US" altLang="ko-KR" sz="1600" dirty="0"/>
              <a:t>, </a:t>
            </a:r>
            <a:r>
              <a:rPr lang="ko-KR" altLang="en-US" sz="1600" dirty="0"/>
              <a:t>서버</a:t>
            </a:r>
            <a:endParaRPr lang="en-US" altLang="ko-KR" sz="1600" dirty="0"/>
          </a:p>
          <a:p>
            <a:r>
              <a:rPr lang="ko-KR" altLang="en-US" sz="1600" dirty="0"/>
              <a:t>제작기간</a:t>
            </a:r>
            <a:r>
              <a:rPr lang="en-US" altLang="ko-KR" sz="1600" dirty="0"/>
              <a:t>: 2</a:t>
            </a:r>
            <a:r>
              <a:rPr lang="ko-KR" altLang="en-US" sz="1600" dirty="0"/>
              <a:t>개월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8F29BF7-C0DA-763B-907D-F51C12D59C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3" r="20248" b="-2"/>
          <a:stretch/>
        </p:blipFill>
        <p:spPr>
          <a:xfrm>
            <a:off x="6096000" y="838013"/>
            <a:ext cx="5234538" cy="518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375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63500-CEE9-CCC3-F23A-7DD38D261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1D9031-EE71-AB82-2570-375AB2D3B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게임 내용 </a:t>
            </a:r>
            <a:r>
              <a:rPr lang="en-US" altLang="ko-KR" dirty="0"/>
              <a:t>: </a:t>
            </a:r>
            <a:r>
              <a:rPr lang="ko-KR" altLang="en-US" dirty="0"/>
              <a:t>총 </a:t>
            </a:r>
            <a:r>
              <a:rPr lang="en-US" altLang="ko-KR" dirty="0"/>
              <a:t>3</a:t>
            </a:r>
            <a:r>
              <a:rPr lang="ko-KR" altLang="en-US" dirty="0"/>
              <a:t>인의 플레이어가 게임에서 총알을 주워 적을 처치한다</a:t>
            </a:r>
            <a:r>
              <a:rPr lang="en-US" altLang="ko-KR" dirty="0"/>
              <a:t>. </a:t>
            </a:r>
            <a:r>
              <a:rPr lang="ko-KR" altLang="en-US" dirty="0"/>
              <a:t>마지막 최종 생존자가 승리한다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세부 설명 </a:t>
            </a:r>
            <a:r>
              <a:rPr lang="en-US" altLang="ko-KR" dirty="0"/>
              <a:t>: </a:t>
            </a:r>
            <a:r>
              <a:rPr lang="en-US" altLang="ko-KR" dirty="0" err="1"/>
              <a:t>ingame_thread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		  </a:t>
            </a:r>
            <a:r>
              <a:rPr lang="ko-KR" altLang="en-US" dirty="0"/>
              <a:t>맵 생성 알고리즘 구현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		  </a:t>
            </a:r>
            <a:r>
              <a:rPr lang="ko-KR" altLang="en-US" dirty="0"/>
              <a:t>총알과 플레이어의 충돌처리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2861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1047</TotalTime>
  <Words>636</Words>
  <Application>Microsoft Office PowerPoint</Application>
  <PresentationFormat>와이드스크린</PresentationFormat>
  <Paragraphs>98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돋움체</vt:lpstr>
      <vt:lpstr>Arial</vt:lpstr>
      <vt:lpstr>맑은 고딕</vt:lpstr>
      <vt:lpstr>Office 테마</vt:lpstr>
      <vt:lpstr>김지호</vt:lpstr>
      <vt:lpstr>졸업작품  - SURVIL</vt:lpstr>
      <vt:lpstr>UI</vt:lpstr>
      <vt:lpstr>리깅</vt:lpstr>
      <vt:lpstr>Widget, ControlRig Blueprint</vt:lpstr>
      <vt:lpstr>서버</vt:lpstr>
      <vt:lpstr>게임서버 프로그래밍  - 심플 MMO</vt:lpstr>
      <vt:lpstr>네트워크 게임 프로그래밍  - 2D FPS</vt:lpstr>
      <vt:lpstr>PowerPoint 프레젠테이션</vt:lpstr>
      <vt:lpstr>2D 게임 프로그래밍  - 슈퍼마리오 게임 만들기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김지호</dc:title>
  <dc:creator>김지호(2016180015)</dc:creator>
  <cp:lastModifiedBy>김지호(2016180015)</cp:lastModifiedBy>
  <cp:revision>58</cp:revision>
  <dcterms:created xsi:type="dcterms:W3CDTF">2023-08-20T18:04:21Z</dcterms:created>
  <dcterms:modified xsi:type="dcterms:W3CDTF">2023-09-04T06:23:28Z</dcterms:modified>
</cp:coreProperties>
</file>